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6"/>
  </p:notesMasterIdLst>
  <p:handoutMasterIdLst>
    <p:handoutMasterId r:id="rId77"/>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5" r:id="rId43"/>
    <p:sldId id="407" r:id="rId44"/>
    <p:sldId id="384" r:id="rId45"/>
    <p:sldId id="385" r:id="rId46"/>
    <p:sldId id="391" r:id="rId47"/>
    <p:sldId id="409" r:id="rId48"/>
    <p:sldId id="400" r:id="rId49"/>
    <p:sldId id="434" r:id="rId50"/>
    <p:sldId id="424" r:id="rId51"/>
    <p:sldId id="367" r:id="rId52"/>
    <p:sldId id="369" r:id="rId53"/>
    <p:sldId id="370" r:id="rId54"/>
    <p:sldId id="414" r:id="rId55"/>
    <p:sldId id="371" r:id="rId56"/>
    <p:sldId id="372" r:id="rId57"/>
    <p:sldId id="416" r:id="rId58"/>
    <p:sldId id="425" r:id="rId59"/>
    <p:sldId id="386" r:id="rId60"/>
    <p:sldId id="432" r:id="rId61"/>
    <p:sldId id="398" r:id="rId62"/>
    <p:sldId id="389" r:id="rId63"/>
    <p:sldId id="390" r:id="rId64"/>
    <p:sldId id="401" r:id="rId65"/>
    <p:sldId id="431" r:id="rId66"/>
    <p:sldId id="402" r:id="rId67"/>
    <p:sldId id="387" r:id="rId68"/>
    <p:sldId id="392" r:id="rId69"/>
    <p:sldId id="412" r:id="rId70"/>
    <p:sldId id="436" r:id="rId71"/>
    <p:sldId id="394" r:id="rId72"/>
    <p:sldId id="395" r:id="rId73"/>
    <p:sldId id="396" r:id="rId74"/>
    <p:sldId id="331" r:id="rId75"/>
  </p:sldIdLst>
  <p:sldSz cx="9144000" cy="6858000" type="screen4x3"/>
  <p:notesSz cx="9296400" cy="6881813"/>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varScale="1">
        <p:scale>
          <a:sx n="68" d="100"/>
          <a:sy n="68" d="100"/>
        </p:scale>
        <p:origin x="1338" y="72"/>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4074546" cy="327874"/>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5239010" y="0"/>
            <a:ext cx="4074546" cy="327874"/>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6563341"/>
            <a:ext cx="4074546" cy="327873"/>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5239010" y="6563341"/>
            <a:ext cx="4074546" cy="327873"/>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‹nr.›</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1" y="0"/>
            <a:ext cx="4027367" cy="343151"/>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5269033" y="0"/>
            <a:ext cx="4027367" cy="343151"/>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2928938" y="517525"/>
            <a:ext cx="3440112" cy="25796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1239521" y="3269331"/>
            <a:ext cx="6817360" cy="3095406"/>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1" y="6538662"/>
            <a:ext cx="4027367" cy="343151"/>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5269033" y="6538662"/>
            <a:ext cx="4027367" cy="343151"/>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‹nr.›</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2927350" y="515938"/>
            <a:ext cx="3443288" cy="2581275"/>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2927350" y="515938"/>
            <a:ext cx="3443288" cy="2581275"/>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2927350" y="515938"/>
            <a:ext cx="3443288" cy="2581275"/>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2927350" y="515938"/>
            <a:ext cx="3443288" cy="2581275"/>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2927350" y="515938"/>
            <a:ext cx="3443288" cy="2581275"/>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2927350" y="515938"/>
            <a:ext cx="3443288" cy="2581275"/>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2927350" y="515938"/>
            <a:ext cx="3443288" cy="2581275"/>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2927350" y="515938"/>
            <a:ext cx="3443288" cy="2581275"/>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2927350" y="515938"/>
            <a:ext cx="3443288" cy="2581275"/>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2927350" y="515938"/>
            <a:ext cx="3443288" cy="2581275"/>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2927350" y="515938"/>
            <a:ext cx="3443288" cy="2581275"/>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2927350" y="515938"/>
            <a:ext cx="3443288" cy="2581275"/>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2927350" y="515938"/>
            <a:ext cx="3443288" cy="2581275"/>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2927350" y="515938"/>
            <a:ext cx="3443288" cy="2581275"/>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2927350" y="515938"/>
            <a:ext cx="3443288" cy="2581275"/>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2927350" y="515938"/>
            <a:ext cx="3443288" cy="2581275"/>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2927350" y="515938"/>
            <a:ext cx="3443288" cy="2581275"/>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2927350" y="515938"/>
            <a:ext cx="3443288" cy="2581275"/>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2927350" y="515938"/>
            <a:ext cx="3443288" cy="2581275"/>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2927350" y="515938"/>
            <a:ext cx="3443288" cy="2581275"/>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2927350" y="515938"/>
            <a:ext cx="3443288" cy="2581275"/>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2927350" y="515938"/>
            <a:ext cx="3443288" cy="2581275"/>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2927350" y="515938"/>
            <a:ext cx="3443288" cy="2581275"/>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2927350" y="515938"/>
            <a:ext cx="3443288" cy="2581275"/>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2927350" y="515938"/>
            <a:ext cx="3443288" cy="2581275"/>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2927350" y="515938"/>
            <a:ext cx="3443288" cy="2581275"/>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2927350" y="515938"/>
            <a:ext cx="3443288" cy="2581275"/>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2927350" y="515938"/>
            <a:ext cx="3443288" cy="2581275"/>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2927350" y="515938"/>
            <a:ext cx="3443288" cy="2581275"/>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2927350" y="515938"/>
            <a:ext cx="3443288" cy="2581275"/>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2927350" y="515938"/>
            <a:ext cx="3443288" cy="2581275"/>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2927350" y="515938"/>
            <a:ext cx="3443288" cy="2581275"/>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2927350" y="515938"/>
            <a:ext cx="3443288" cy="2581275"/>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2927350" y="515938"/>
            <a:ext cx="3443288" cy="2581275"/>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2927350" y="515938"/>
            <a:ext cx="3443288" cy="2581275"/>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2927350" y="515938"/>
            <a:ext cx="3443288" cy="2581275"/>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2927350" y="515938"/>
            <a:ext cx="3443288" cy="2581275"/>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2927350" y="515938"/>
            <a:ext cx="3443288" cy="2581275"/>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2927350" y="515938"/>
            <a:ext cx="3443288" cy="2581275"/>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2927350" y="515938"/>
            <a:ext cx="3443288" cy="2581275"/>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2927350" y="515938"/>
            <a:ext cx="3443288" cy="2581275"/>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2927350" y="515938"/>
            <a:ext cx="3443288" cy="2581275"/>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2927350" y="515938"/>
            <a:ext cx="3443288" cy="2581275"/>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3048000" y="519113"/>
            <a:ext cx="3467100" cy="2600325"/>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956447" y="3292835"/>
            <a:ext cx="7649425" cy="3118909"/>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2927350" y="515938"/>
            <a:ext cx="3443288" cy="2581275"/>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2927350" y="515938"/>
            <a:ext cx="3443288" cy="2581275"/>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2927350" y="515938"/>
            <a:ext cx="3443288" cy="2581275"/>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2927350" y="515938"/>
            <a:ext cx="3443288" cy="2581275"/>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2927350" y="515938"/>
            <a:ext cx="3443288" cy="2581275"/>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2927350" y="515938"/>
            <a:ext cx="3443288" cy="2581275"/>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2927350" y="515938"/>
            <a:ext cx="3443288" cy="2581275"/>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2927350" y="515938"/>
            <a:ext cx="3443288" cy="2581275"/>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2927350" y="515938"/>
            <a:ext cx="3443288" cy="2581275"/>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2927350" y="515938"/>
            <a:ext cx="3443288" cy="2581275"/>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2927350" y="515938"/>
            <a:ext cx="3443288" cy="2581275"/>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70</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1258215" y="3264866"/>
            <a:ext cx="6936521" cy="3091177"/>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130014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74</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19159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2927350" y="515938"/>
            <a:ext cx="3443288" cy="2581275"/>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2927350" y="515938"/>
            <a:ext cx="3443288" cy="2581275"/>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2927350" y="515938"/>
            <a:ext cx="3443288" cy="2581275"/>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930712" y="3269332"/>
            <a:ext cx="7437119" cy="3096581"/>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‹nr.›</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additional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Peer-to-Peer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961113"/>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b="1" dirty="0">
                <a:solidFill>
                  <a:srgbClr val="663300"/>
                </a:solidFill>
              </a:rPr>
              <a:t>https://www.gnu.org/philosophy/open-source-misses-the-point.en.html</a:t>
            </a: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dirty="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dirty="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dirty="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dirty="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dirty="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dirty="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dirty="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dirty="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dirty="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dirty="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dirty="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dirty="0">
                <a:latin typeface="Verdana" panose="020B0604030504040204" pitchFamily="34" charset="0"/>
              </a:rPr>
              <a:t>(http://www.vmware.com) provides a free “player” for Windows on which hundreds of free</a:t>
            </a:r>
          </a:p>
          <a:p>
            <a:pPr>
              <a:spcBef>
                <a:spcPct val="0"/>
              </a:spcBef>
              <a:buClrTx/>
              <a:buSzTx/>
              <a:buFontTx/>
              <a:buNone/>
            </a:pPr>
            <a:r>
              <a:rPr kumimoji="0" lang="en-US" altLang="en-US" sz="1200" dirty="0">
                <a:latin typeface="Verdana" panose="020B0604030504040204" pitchFamily="34" charset="0"/>
              </a:rPr>
              <a:t>“virtual appliances” can run. </a:t>
            </a:r>
            <a:r>
              <a:rPr kumimoji="0" lang="en-US" altLang="en-US" sz="1200" dirty="0" err="1">
                <a:latin typeface="Verdana" panose="020B0604030504040204" pitchFamily="34" charset="0"/>
              </a:rPr>
              <a:t>Virtualbox</a:t>
            </a:r>
            <a:r>
              <a:rPr kumimoji="0" lang="en-US" altLang="en-US" sz="1200" dirty="0">
                <a:latin typeface="Verdana" panose="020B0604030504040204" pitchFamily="34" charset="0"/>
              </a:rPr>
              <a:t> (http://www.virtualbox.com) provides a free, open-source</a:t>
            </a:r>
          </a:p>
          <a:p>
            <a:pPr>
              <a:spcBef>
                <a:spcPct val="0"/>
              </a:spcBef>
              <a:buClrTx/>
              <a:buSzTx/>
              <a:buFontTx/>
              <a:buNone/>
            </a:pPr>
            <a:r>
              <a:rPr kumimoji="0" lang="en-US" altLang="en-US" sz="1200" dirty="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dirty="0">
                <a:latin typeface="Verdana" panose="020B0604030504040204" pitchFamily="34" charset="0"/>
              </a:rPr>
              <a:t>hundreds of operating systems without dedicated hardware.</a:t>
            </a:r>
          </a:p>
          <a:p>
            <a:pPr>
              <a:spcBef>
                <a:spcPct val="0"/>
              </a:spcBef>
              <a:buClrTx/>
              <a:buSzTx/>
              <a:buFontTx/>
              <a:buNone/>
            </a:pPr>
            <a:endParaRPr kumimoji="0" lang="en-US" altLang="en-US" sz="1200" dirty="0">
              <a:latin typeface="Verdana" panose="020B0604030504040204" pitchFamily="34" charset="0"/>
            </a:endParaRPr>
          </a:p>
          <a:p>
            <a:pPr>
              <a:spcBef>
                <a:spcPct val="0"/>
              </a:spcBef>
              <a:buClrTx/>
              <a:buSzTx/>
              <a:buFontTx/>
              <a:buNone/>
            </a:pPr>
            <a:r>
              <a:rPr kumimoji="0" lang="en-US" altLang="en-US" sz="1200" dirty="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dirty="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dirty="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dirty="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dirty="0">
                <a:latin typeface="Verdana" panose="020B0604030504040204" pitchFamily="34" charset="0"/>
              </a:rPr>
              <a:t>how much interest, time, and disk space a student has.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Kernel Data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4143960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4277124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11699</TotalTime>
  <Words>4285</Words>
  <Application>Microsoft Office PowerPoint</Application>
  <PresentationFormat>Diavoorstelling (4:3)</PresentationFormat>
  <Paragraphs>508</Paragraphs>
  <Slides>74</Slides>
  <Notes>61</Notes>
  <HiddenSlides>1</HiddenSlides>
  <MMClips>0</MMClips>
  <ScaleCrop>false</ScaleCrop>
  <HeadingPairs>
    <vt:vector size="6" baseType="variant">
      <vt:variant>
        <vt:lpstr>Gebruikte lettertypen</vt:lpstr>
      </vt:variant>
      <vt:variant>
        <vt:i4>8</vt:i4>
      </vt:variant>
      <vt:variant>
        <vt:lpstr>Thema</vt:lpstr>
      </vt:variant>
      <vt:variant>
        <vt:i4>1</vt:i4>
      </vt:variant>
      <vt:variant>
        <vt:lpstr>Diatitels</vt:lpstr>
      </vt:variant>
      <vt:variant>
        <vt:i4>74</vt:i4>
      </vt:variant>
    </vt:vector>
  </HeadingPairs>
  <TitlesOfParts>
    <vt:vector size="83" baseType="lpstr">
      <vt:lpstr>Arial</vt:lpstr>
      <vt:lpstr>Courier New</vt:lpstr>
      <vt:lpstr>Helvetica</vt:lpstr>
      <vt:lpstr>Monotype Sorts</vt:lpstr>
      <vt:lpstr>Times New Roman</vt:lpstr>
      <vt:lpstr>Verdana</vt:lpstr>
      <vt:lpstr>Webdings</vt:lpstr>
      <vt:lpstr>Wingdings</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PowerPoint-presentatie</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PowerPoint-presentatie</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PowerPoint-presentatie</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PowerPoint-presentatie</vt:lpstr>
      <vt:lpstr>Computing Environments</vt:lpstr>
      <vt:lpstr>Traditional</vt:lpstr>
      <vt:lpstr>Mobile</vt:lpstr>
      <vt:lpstr>Client Server</vt:lpstr>
      <vt:lpstr>Peer-to-Peer</vt:lpstr>
      <vt:lpstr>Cloud Computing</vt:lpstr>
      <vt:lpstr>Cloud Computing (Cont.)</vt:lpstr>
      <vt:lpstr>PowerPoint-presentatie</vt:lpstr>
      <vt:lpstr>Real-Time Embedded Systems</vt:lpstr>
      <vt:lpstr>Free and Open-Source Operating Systems</vt:lpstr>
      <vt:lpstr>The Study of Operating Systems</vt:lpstr>
      <vt:lpstr>Kernel Data Structure</vt:lpstr>
      <vt:lpstr>Kernel Data Structures</vt:lpstr>
      <vt:lpstr>Kernel Data Structures</vt:lpstr>
      <vt:lpstr>Kernel Data Structures</vt:lpstr>
      <vt:lpstr>End of Chapter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NABRASS GULL</cp:lastModifiedBy>
  <cp:revision>257</cp:revision>
  <cp:lastPrinted>2022-06-19T08:48:58Z</cp:lastPrinted>
  <dcterms:created xsi:type="dcterms:W3CDTF">2011-01-13T23:43:38Z</dcterms:created>
  <dcterms:modified xsi:type="dcterms:W3CDTF">2022-06-19T08:51:33Z</dcterms:modified>
</cp:coreProperties>
</file>

<file path=docProps/thumbnail.jpeg>
</file>